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17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12204700" cy="68707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1pPr>
    <a:lvl2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2pPr>
    <a:lvl3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3pPr>
    <a:lvl4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4pPr>
    <a:lvl5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5pPr>
    <a:lvl6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6pPr>
    <a:lvl7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7pPr>
    <a:lvl8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8pPr>
    <a:lvl9pPr marL="0" marR="0" indent="0" algn="l" defTabSz="457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Calibri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</p:showPr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FD7E7"/>
          </a:solidFill>
        </a:fill>
      </a:tcStyle>
    </a:wholeTbl>
    <a:band2H>
      <a:tcTxStyle/>
      <a:tcStyle>
        <a:tcBdr/>
        <a:fill>
          <a:solidFill>
            <a:srgbClr val="E8ECF4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EE7D0"/>
          </a:solidFill>
        </a:fill>
      </a:tcStyle>
    </a:wholeTbl>
    <a:band2H>
      <a:tcTxStyle/>
      <a:tcStyle>
        <a:tcBdr/>
        <a:fill>
          <a:solidFill>
            <a:srgbClr val="EFF3E9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FCDCCE"/>
          </a:solidFill>
        </a:fill>
      </a:tcStyle>
    </a:wholeTbl>
    <a:band2H>
      <a:tcTxStyle/>
      <a:tcStyle>
        <a:tcBdr/>
        <a:fill>
          <a:solidFill>
            <a:srgbClr val="FDEE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654" y="-84"/>
      </p:cViewPr>
      <p:guideLst>
        <p:guide orient="horz" pos="2164"/>
        <p:guide pos="3844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Shape 9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92" name="Shape 92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defRPr sz="1200">
        <a:latin typeface="+mj-lt"/>
        <a:ea typeface="+mj-ea"/>
        <a:cs typeface="+mj-cs"/>
        <a:sym typeface="Calibri"/>
      </a:defRPr>
    </a:lvl1pPr>
    <a:lvl2pPr indent="228600" defTabSz="457200" latinLnBrk="0">
      <a:defRPr sz="1200">
        <a:latin typeface="+mj-lt"/>
        <a:ea typeface="+mj-ea"/>
        <a:cs typeface="+mj-cs"/>
        <a:sym typeface="Calibri"/>
      </a:defRPr>
    </a:lvl2pPr>
    <a:lvl3pPr indent="457200" defTabSz="457200" latinLnBrk="0">
      <a:defRPr sz="1200">
        <a:latin typeface="+mj-lt"/>
        <a:ea typeface="+mj-ea"/>
        <a:cs typeface="+mj-cs"/>
        <a:sym typeface="Calibri"/>
      </a:defRPr>
    </a:lvl3pPr>
    <a:lvl4pPr indent="685800" defTabSz="457200" latinLnBrk="0">
      <a:defRPr sz="1200">
        <a:latin typeface="+mj-lt"/>
        <a:ea typeface="+mj-ea"/>
        <a:cs typeface="+mj-cs"/>
        <a:sym typeface="Calibri"/>
      </a:defRPr>
    </a:lvl4pPr>
    <a:lvl5pPr indent="914400" defTabSz="457200" latinLnBrk="0">
      <a:defRPr sz="1200">
        <a:latin typeface="+mj-lt"/>
        <a:ea typeface="+mj-ea"/>
        <a:cs typeface="+mj-cs"/>
        <a:sym typeface="Calibri"/>
      </a:defRPr>
    </a:lvl5pPr>
    <a:lvl6pPr indent="1143000" defTabSz="457200" latinLnBrk="0">
      <a:defRPr sz="1200">
        <a:latin typeface="+mj-lt"/>
        <a:ea typeface="+mj-ea"/>
        <a:cs typeface="+mj-cs"/>
        <a:sym typeface="Calibri"/>
      </a:defRPr>
    </a:lvl6pPr>
    <a:lvl7pPr indent="1371600" defTabSz="457200" latinLnBrk="0">
      <a:defRPr sz="1200">
        <a:latin typeface="+mj-lt"/>
        <a:ea typeface="+mj-ea"/>
        <a:cs typeface="+mj-cs"/>
        <a:sym typeface="Calibri"/>
      </a:defRPr>
    </a:lvl7pPr>
    <a:lvl8pPr indent="1600200" defTabSz="457200" latinLnBrk="0">
      <a:defRPr sz="1200">
        <a:latin typeface="+mj-lt"/>
        <a:ea typeface="+mj-ea"/>
        <a:cs typeface="+mj-cs"/>
        <a:sym typeface="Calibri"/>
      </a:defRPr>
    </a:lvl8pPr>
    <a:lvl9pPr indent="1828800" defTabSz="457200" latinLnBrk="0">
      <a:defRPr sz="1200">
        <a:latin typeface="+mj-lt"/>
        <a:ea typeface="+mj-ea"/>
        <a:cs typeface="+mj-cs"/>
        <a:sym typeface="Calibri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Title Text"/>
          <p:cNvSpPr txBox="1">
            <a:spLocks noGrp="1"/>
          </p:cNvSpPr>
          <p:nvPr>
            <p:ph type="title"/>
          </p:nvPr>
        </p:nvSpPr>
        <p:spPr>
          <a:xfrm>
            <a:off x="915591" y="2136344"/>
            <a:ext cx="10376697" cy="1474109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2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1831182" y="3896995"/>
            <a:ext cx="8545515" cy="1757468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1pPr>
            <a:lvl2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2pPr>
            <a:lvl3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3pPr>
            <a:lvl4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4pPr>
            <a:lvl5pPr marL="0" indent="0" algn="ctr">
              <a:buSzTx/>
              <a:buFontTx/>
              <a:buNone/>
              <a:defRPr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21" name="Body Level One…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2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Title Text"/>
          <p:cNvSpPr txBox="1">
            <a:spLocks noGrp="1"/>
          </p:cNvSpPr>
          <p:nvPr>
            <p:ph type="title"/>
          </p:nvPr>
        </p:nvSpPr>
        <p:spPr>
          <a:xfrm>
            <a:off x="964338" y="4419143"/>
            <a:ext cx="10376697" cy="1365861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t>Title Text</a:t>
            </a:r>
          </a:p>
        </p:txBody>
      </p:sp>
      <p:sp>
        <p:nvSpPr>
          <p:cNvPr id="30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964338" y="2914787"/>
            <a:ext cx="10376697" cy="1504355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1pPr>
            <a:lvl2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2pPr>
            <a:lvl3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3pPr>
            <a:lvl4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4pPr>
            <a:lvl5pPr marL="0" indent="0">
              <a:spcBef>
                <a:spcPts val="400"/>
              </a:spcBef>
              <a:buSzTx/>
              <a:buFontTx/>
              <a:buNone/>
              <a:defRPr sz="20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1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9" name="Body Level One…"/>
          <p:cNvSpPr txBox="1">
            <a:spLocks noGrp="1"/>
          </p:cNvSpPr>
          <p:nvPr>
            <p:ph type="body" sz="half" idx="1"/>
          </p:nvPr>
        </p:nvSpPr>
        <p:spPr>
          <a:xfrm>
            <a:off x="610393" y="1604646"/>
            <a:ext cx="5391812" cy="4538537"/>
          </a:xfrm>
          <a:prstGeom prst="rect">
            <a:avLst/>
          </a:prstGeom>
        </p:spPr>
        <p:txBody>
          <a:bodyPr/>
          <a:lstStyle>
            <a:lvl1pPr>
              <a:spcBef>
                <a:spcPts val="600"/>
              </a:spcBef>
              <a:defRPr sz="2800"/>
            </a:lvl1pPr>
            <a:lvl2pPr marL="790575" indent="-333375">
              <a:spcBef>
                <a:spcPts val="600"/>
              </a:spcBef>
              <a:defRPr sz="2800"/>
            </a:lvl2pPr>
            <a:lvl3pPr marL="1234438" indent="-320038">
              <a:spcBef>
                <a:spcPts val="600"/>
              </a:spcBef>
              <a:defRPr sz="2800"/>
            </a:lvl3pPr>
            <a:lvl4pPr marL="1727200" indent="-355600">
              <a:spcBef>
                <a:spcPts val="600"/>
              </a:spcBef>
              <a:defRPr sz="2800"/>
            </a:lvl4pPr>
            <a:lvl5pPr marL="2184400" indent="-355600">
              <a:spcBef>
                <a:spcPts val="600"/>
              </a:spcBef>
              <a:defRPr sz="2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48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610395" y="1539378"/>
            <a:ext cx="5393931" cy="641543"/>
          </a:xfrm>
          <a:prstGeom prst="rect">
            <a:avLst/>
          </a:prstGeom>
        </p:spPr>
        <p:txBody>
          <a:bodyPr anchor="b"/>
          <a:lstStyle>
            <a:lvl1pPr marL="0" indent="0">
              <a:spcBef>
                <a:spcPts val="500"/>
              </a:spcBef>
              <a:buSzTx/>
              <a:buFontTx/>
              <a:buNone/>
              <a:defRPr sz="2400" b="1"/>
            </a:lvl1pPr>
            <a:lvl2pPr marL="0" indent="0">
              <a:spcBef>
                <a:spcPts val="500"/>
              </a:spcBef>
              <a:buSzTx/>
              <a:buFontTx/>
              <a:buNone/>
              <a:defRPr sz="2400" b="1"/>
            </a:lvl2pPr>
            <a:lvl3pPr marL="0" indent="0">
              <a:spcBef>
                <a:spcPts val="500"/>
              </a:spcBef>
              <a:buSzTx/>
              <a:buFontTx/>
              <a:buNone/>
              <a:defRPr sz="2400" b="1"/>
            </a:lvl3pPr>
            <a:lvl4pPr marL="0" indent="0">
              <a:spcBef>
                <a:spcPts val="500"/>
              </a:spcBef>
              <a:buSzTx/>
              <a:buFontTx/>
              <a:buNone/>
              <a:defRPr sz="2400" b="1"/>
            </a:lvl4pPr>
            <a:lvl5pPr marL="0" indent="0">
              <a:spcBef>
                <a:spcPts val="500"/>
              </a:spcBef>
              <a:buSzTx/>
              <a:buFontTx/>
              <a:buNone/>
              <a:defRPr sz="24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9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201431" y="1539378"/>
            <a:ext cx="5396056" cy="641541"/>
          </a:xfrm>
          <a:prstGeom prst="rect">
            <a:avLst/>
          </a:prstGeom>
        </p:spPr>
        <p:txBody>
          <a:bodyPr anchor="b"/>
          <a:lstStyle/>
          <a:p>
            <a:endParaRPr/>
          </a:p>
        </p:txBody>
      </p:sp>
      <p:sp>
        <p:nvSpPr>
          <p:cNvPr id="50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Title Text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8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Title Text"/>
          <p:cNvSpPr txBox="1">
            <a:spLocks noGrp="1"/>
          </p:cNvSpPr>
          <p:nvPr>
            <p:ph type="title"/>
          </p:nvPr>
        </p:nvSpPr>
        <p:spPr>
          <a:xfrm>
            <a:off x="610395" y="273807"/>
            <a:ext cx="4016310" cy="1165282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Title Text</a:t>
            </a:r>
          </a:p>
        </p:txBody>
      </p:sp>
      <p:sp>
        <p:nvSpPr>
          <p:cNvPr id="73" name="Body Level One…"/>
          <p:cNvSpPr txBox="1">
            <a:spLocks noGrp="1"/>
          </p:cNvSpPr>
          <p:nvPr>
            <p:ph type="body" idx="1"/>
          </p:nvPr>
        </p:nvSpPr>
        <p:spPr>
          <a:xfrm>
            <a:off x="4772940" y="273810"/>
            <a:ext cx="6824544" cy="5869372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4" name="Text Placeholder 3"/>
          <p:cNvSpPr>
            <a:spLocks noGrp="1"/>
          </p:cNvSpPr>
          <p:nvPr>
            <p:ph type="body" sz="half" idx="13"/>
          </p:nvPr>
        </p:nvSpPr>
        <p:spPr>
          <a:xfrm>
            <a:off x="610393" y="1439086"/>
            <a:ext cx="4016313" cy="4704096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7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le Text"/>
          <p:cNvSpPr txBox="1">
            <a:spLocks noGrp="1"/>
          </p:cNvSpPr>
          <p:nvPr>
            <p:ph type="title"/>
          </p:nvPr>
        </p:nvSpPr>
        <p:spPr>
          <a:xfrm>
            <a:off x="2392827" y="4813934"/>
            <a:ext cx="7324728" cy="568316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t>Title Text</a:t>
            </a:r>
          </a:p>
        </p:txBody>
      </p:sp>
      <p:sp>
        <p:nvSpPr>
          <p:cNvPr id="83" name="Picture Placeholder 2"/>
          <p:cNvSpPr>
            <a:spLocks noGrp="1"/>
          </p:cNvSpPr>
          <p:nvPr>
            <p:ph type="pic" sz="half" idx="13"/>
          </p:nvPr>
        </p:nvSpPr>
        <p:spPr>
          <a:xfrm>
            <a:off x="2392827" y="614476"/>
            <a:ext cx="7324728" cy="412623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84" name="Body Level One…"/>
          <p:cNvSpPr txBox="1">
            <a:spLocks noGrp="1"/>
          </p:cNvSpPr>
          <p:nvPr>
            <p:ph type="body" sz="quarter" idx="1"/>
          </p:nvPr>
        </p:nvSpPr>
        <p:spPr>
          <a:xfrm>
            <a:off x="2392827" y="5382247"/>
            <a:ext cx="7324728" cy="807101"/>
          </a:xfrm>
          <a:prstGeom prst="rect">
            <a:avLst/>
          </a:prstGeom>
        </p:spPr>
        <p:txBody>
          <a:bodyPr/>
          <a:lstStyle>
            <a:lvl1pPr marL="0" indent="0">
              <a:spcBef>
                <a:spcPts val="300"/>
              </a:spcBef>
              <a:buSzTx/>
              <a:buFontTx/>
              <a:buNone/>
              <a:defRPr sz="1400"/>
            </a:lvl1pPr>
            <a:lvl2pPr marL="0" indent="0">
              <a:spcBef>
                <a:spcPts val="300"/>
              </a:spcBef>
              <a:buSzTx/>
              <a:buFontTx/>
              <a:buNone/>
              <a:defRPr sz="1400"/>
            </a:lvl2pPr>
            <a:lvl3pPr marL="0" indent="0">
              <a:spcBef>
                <a:spcPts val="300"/>
              </a:spcBef>
              <a:buSzTx/>
              <a:buFontTx/>
              <a:buNone/>
              <a:defRPr sz="1400"/>
            </a:lvl3pPr>
            <a:lvl4pPr marL="0" indent="0">
              <a:spcBef>
                <a:spcPts val="300"/>
              </a:spcBef>
              <a:buSzTx/>
              <a:buFontTx/>
              <a:buNone/>
              <a:defRPr sz="1400"/>
            </a:lvl4pPr>
            <a:lvl5pPr marL="0" indent="0">
              <a:spcBef>
                <a:spcPts val="300"/>
              </a:spcBef>
              <a:buSzTx/>
              <a:buFontTx/>
              <a:buNone/>
              <a:defRPr sz="1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lide Number"/>
          <p:cNvSpPr txBox="1"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Text"/>
          <p:cNvSpPr txBox="1">
            <a:spLocks noGrp="1"/>
          </p:cNvSpPr>
          <p:nvPr>
            <p:ph type="title"/>
          </p:nvPr>
        </p:nvSpPr>
        <p:spPr>
          <a:xfrm>
            <a:off x="610395" y="275400"/>
            <a:ext cx="10987090" cy="114617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3" name="Body Level One…"/>
          <p:cNvSpPr txBox="1">
            <a:spLocks noGrp="1"/>
          </p:cNvSpPr>
          <p:nvPr>
            <p:ph type="body" idx="1"/>
          </p:nvPr>
        </p:nvSpPr>
        <p:spPr>
          <a:xfrm>
            <a:off x="610395" y="1604646"/>
            <a:ext cx="10987090" cy="45385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lide Number"/>
          <p:cNvSpPr txBox="1">
            <a:spLocks noGrp="1"/>
          </p:cNvSpPr>
          <p:nvPr>
            <p:ph type="sldNum" sz="quarter" idx="2"/>
          </p:nvPr>
        </p:nvSpPr>
        <p:spPr>
          <a:xfrm>
            <a:off x="11333507" y="6422459"/>
            <a:ext cx="263979" cy="269237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200">
                <a:solidFill>
                  <a:srgbClr val="888888"/>
                </a:solidFill>
              </a:defRPr>
            </a:lvl1pPr>
          </a:lstStyle>
          <a:p>
            <a:fld id="{86CB4B4D-7CA3-9044-876B-883B54F8677D}" type="slidenum">
              <a:rPr/>
              <a:pPr/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</p:sldLayoutIdLst>
  <p:transition spd="med"/>
  <p:txStyles>
    <p:titleStyle>
      <a:lvl1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0" marR="0" indent="0" algn="ct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6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titleStyle>
    <p:bodyStyle>
      <a:lvl1pPr marL="342900" marR="0" indent="-34290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1pPr>
      <a:lvl2pPr marL="783771" marR="0" indent="-326571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2pPr>
      <a:lvl3pPr marL="1219200" marR="0" indent="-30480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3pPr>
      <a:lvl4pPr marL="17373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–"/>
        <a:tabLst/>
        <a:defRPr sz="32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4pPr>
      <a:lvl5pPr marL="21945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»"/>
        <a:tabLst/>
        <a:defRPr sz="32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5pPr>
      <a:lvl6pPr marL="26517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6pPr>
      <a:lvl7pPr marL="3108960" marR="0" indent="-365760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7pPr>
      <a:lvl8pPr marL="3566159" marR="0" indent="-365759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8pPr>
      <a:lvl9pPr marL="4023359" marR="0" indent="-365759" algn="l" defTabSz="457200" rtl="0" latinLnBrk="0">
        <a:lnSpc>
          <a:spcPct val="10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3200" b="0" i="0" u="none" strike="noStrike" cap="none" spc="0" baseline="0">
          <a:solidFill>
            <a:srgbClr val="000000"/>
          </a:solidFill>
          <a:uFillTx/>
          <a:latin typeface="+mj-lt"/>
          <a:ea typeface="+mj-ea"/>
          <a:cs typeface="+mj-cs"/>
          <a:sym typeface="Calibri"/>
        </a:defRPr>
      </a:lvl9pPr>
    </p:bodyStyle>
    <p:otherStyle>
      <a:lvl1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1pPr>
      <a:lvl2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2pPr>
      <a:lvl3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3pPr>
      <a:lvl4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4pPr>
      <a:lvl5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5pPr>
      <a:lvl6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6pPr>
      <a:lvl7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7pPr>
      <a:lvl8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8pPr>
      <a:lvl9pPr marL="0" marR="0" indent="0" algn="r" defTabSz="457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200" b="0" i="0" u="none" strike="noStrike" cap="none" spc="0" baseline="0">
          <a:solidFill>
            <a:schemeClr val="tx1"/>
          </a:solidFill>
          <a:uFillTx/>
          <a:latin typeface="+mn-lt"/>
          <a:ea typeface="+mn-ea"/>
          <a:cs typeface="+mn-cs"/>
          <a:sym typeface="Calibri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If you are a business owner with a Facebook fan page - then you need to increase your likes, visitor engagement if you want more leads, sales, and profits.  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Title 1"/>
          <p:cNvSpPr txBox="1">
            <a:spLocks noGrp="1"/>
          </p:cNvSpPr>
          <p:nvPr>
            <p:ph type="ctrTitle"/>
          </p:nvPr>
        </p:nvSpPr>
        <p:spPr>
          <a:xfrm>
            <a:off x="915591" y="1753572"/>
            <a:ext cx="10376697" cy="3008711"/>
          </a:xfrm>
          <a:prstGeom prst="rect">
            <a:avLst/>
          </a:prstGeom>
        </p:spPr>
        <p:txBody>
          <a:bodyPr/>
          <a:lstStyle/>
          <a:p>
            <a:r>
              <a:t>How do you test images or content, so that you can get out of the testing phase and win out of the gate?</a:t>
            </a:r>
          </a:p>
        </p:txBody>
      </p:sp>
    </p:spTree>
  </p:cSld>
  <p:clrMapOvr>
    <a:masterClrMapping/>
  </p:clrMapOvr>
  <p:transition spd="med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Announcing The Brand New, 8 Part, Step By Step Video Course… </a:t>
            </a:r>
          </a:p>
        </p:txBody>
      </p:sp>
    </p:spTree>
  </p:cSld>
  <p:clrMapOvr>
    <a:masterClrMapping/>
  </p:clrMapOvr>
  <p:transition spd="med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"Finally, Discover How to Increase Social Proof &amp; Engagement On Your Facebook Fan Page Which Results In More Leads, Sales, &amp; Profits!”</a:t>
            </a:r>
          </a:p>
        </p:txBody>
      </p:sp>
    </p:spTree>
  </p:cSld>
  <p:clrMapOvr>
    <a:masterClrMapping/>
  </p:clrMapOvr>
  <p:transition spd="med"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In this step-by-step video course, you will get to watch over my shoulder as I show you things that can increase your Facebook social proof, engagement, and conversions.</a:t>
            </a:r>
          </a:p>
        </p:txBody>
      </p:sp>
    </p:spTree>
  </p:cSld>
  <p:clrMapOvr>
    <a:masterClrMapping/>
  </p:clrMapOvr>
  <p:transition spd="med"/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TextBox 1"/>
          <p:cNvSpPr txBox="1"/>
          <p:nvPr/>
        </p:nvSpPr>
        <p:spPr>
          <a:xfrm>
            <a:off x="4216746" y="1025319"/>
            <a:ext cx="3469959" cy="6248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wrap="none" lIns="45718" tIns="45718" rIns="45718" bIns="45718">
            <a:spAutoFit/>
          </a:bodyPr>
          <a:lstStyle>
            <a:lvl1pPr>
              <a:defRPr sz="3600"/>
            </a:lvl1pPr>
          </a:lstStyle>
          <a:p>
            <a:r>
              <a:t>Videos Overview</a:t>
            </a:r>
          </a:p>
        </p:txBody>
      </p:sp>
      <p:sp>
        <p:nvSpPr>
          <p:cNvPr id="121" name="TextBox 4"/>
          <p:cNvSpPr txBox="1"/>
          <p:nvPr/>
        </p:nvSpPr>
        <p:spPr>
          <a:xfrm>
            <a:off x="6194632" y="1998297"/>
            <a:ext cx="5155454" cy="334441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normAutofit/>
          </a:bodyPr>
          <a:lstStyle/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/>
            </a:pPr>
            <a:r>
              <a:t>Video #5:  Two Birds With One Stone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/>
            </a:pPr>
            <a:r>
              <a:t>Video #6: Setting Up Your Ad Campaign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/>
            </a:pPr>
            <a:r>
              <a:t>Video #7: Setting Up Your Ad Set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/>
            </a:pPr>
            <a:r>
              <a:t>Video #8: Setting Up Your Ad</a:t>
            </a:r>
          </a:p>
        </p:txBody>
      </p:sp>
      <p:sp>
        <p:nvSpPr>
          <p:cNvPr id="122" name="Video #1: Introduction and Quick Overview…"/>
          <p:cNvSpPr txBox="1"/>
          <p:nvPr/>
        </p:nvSpPr>
        <p:spPr>
          <a:xfrm>
            <a:off x="956995" y="2041857"/>
            <a:ext cx="5155454" cy="241553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:a14="http://schemas.microsoft.com/office/drawing/2010/main" xmlns:m="http://schemas.openxmlformats.org/officeDocument/2006/math" xmlns="" val="1"/>
            </a:ext>
          </a:extLst>
        </p:spPr>
        <p:txBody>
          <a:bodyPr lIns="45718" tIns="45718" rIns="45718" bIns="45718">
            <a:spAutoFit/>
          </a:bodyPr>
          <a:lstStyle/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/>
            </a:pPr>
            <a:r>
              <a:t>Video #1: Introduction and Quick Overview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/>
            </a:pPr>
            <a:r>
              <a:t>Video #2: Why Targeted Likes?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/>
            </a:pPr>
            <a:r>
              <a:t>Video #3: Winning Out Of the Gate</a:t>
            </a:r>
          </a:p>
          <a:p>
            <a:pPr marL="525599" lvl="1" indent="-284400">
              <a:spcBef>
                <a:spcPts val="500"/>
              </a:spcBef>
              <a:buSzPct val="100000"/>
              <a:buFont typeface="Arial"/>
              <a:buChar char="•"/>
              <a:defRPr sz="2400"/>
            </a:pPr>
            <a:r>
              <a:t>Video #4: 5 Minute Content</a:t>
            </a:r>
          </a:p>
        </p:txBody>
      </p:sp>
    </p:spTree>
  </p:cSld>
  <p:clrMapOvr>
    <a:masterClrMapping/>
  </p:clrMapOvr>
  <p:transition spd="med"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Title 1"/>
          <p:cNvSpPr txBox="1">
            <a:spLocks noGrp="1"/>
          </p:cNvSpPr>
          <p:nvPr>
            <p:ph type="ctrTitle"/>
          </p:nvPr>
        </p:nvSpPr>
        <p:spPr>
          <a:xfrm>
            <a:off x="981283" y="1048990"/>
            <a:ext cx="10376697" cy="5146650"/>
          </a:xfrm>
          <a:prstGeom prst="rect">
            <a:avLst/>
          </a:prstGeom>
        </p:spPr>
        <p:txBody>
          <a:bodyPr/>
          <a:lstStyle>
            <a:lvl1pPr>
              <a:defRPr sz="4000" b="1" cap="all"/>
            </a:lvl1pPr>
          </a:lstStyle>
          <a:p>
            <a:r>
              <a:t>Grab this video course and learn how to increase your Facebook social proof and engagement!</a:t>
            </a: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rPr dirty="0"/>
              <a:t>You need enough likes or fans to show prospects that you are an </a:t>
            </a:r>
            <a:r>
              <a:rPr dirty="0" smtClean="0"/>
              <a:t>authority</a:t>
            </a:r>
            <a:endParaRPr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You need engagement on your page to show prospects that you are active and people like you.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Social proof on your Facebook fan page is a significant conversion factor as to why people will see you as an authority and ultimately buy from you, or they go to your competitor.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But how are you supposed to build social proof if getting someone to like your page - from say the U.S.A. or U.K. is already so expensive?  ...and can cost up to $1 per like? </a:t>
            </a:r>
            <a:endParaRPr dirty="0"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So another words how do you build the following for $50-100 (which is considered cheap on Facebook by the way)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1. Social proof</a:t>
            </a:r>
          </a:p>
        </p:txBody>
      </p:sp>
    </p:spTree>
  </p:cSld>
  <p:clrMapOvr>
    <a:masterClrMapping/>
  </p:clrMapOvr>
  <p:transition spd="med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2. Test images </a:t>
            </a:r>
          </a:p>
        </p:txBody>
      </p:sp>
    </p:spTree>
  </p:cSld>
  <p:clrMapOvr>
    <a:masterClrMapping/>
  </p:clrMapOvr>
  <p:transition spd="med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Title 1"/>
          <p:cNvSpPr txBox="1">
            <a:spLocks noGrp="1"/>
          </p:cNvSpPr>
          <p:nvPr>
            <p:ph type="ctrTitle"/>
          </p:nvPr>
        </p:nvSpPr>
        <p:spPr>
          <a:xfrm>
            <a:off x="915591" y="1753571"/>
            <a:ext cx="10376697" cy="3008713"/>
          </a:xfrm>
          <a:prstGeom prst="rect">
            <a:avLst/>
          </a:prstGeom>
        </p:spPr>
        <p:txBody>
          <a:bodyPr/>
          <a:lstStyle/>
          <a:p>
            <a:r>
              <a:t>3. Find the content and the right words to resonate with your audience without spending tens of thousands of dollars just testing and not getting results</a:t>
            </a:r>
          </a:p>
        </p:txBody>
      </p:sp>
    </p:spTree>
  </p:cSld>
  <p:clrMapOvr>
    <a:masterClrMapping/>
  </p:clrMapOvr>
  <p:transition spd="med"/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FF00FF"/>
      </a:folHlink>
    </a:clrScheme>
    <a:fontScheme name="Office Theme">
      <a:majorFont>
        <a:latin typeface="Calibri"/>
        <a:ea typeface="Calibri"/>
        <a:cs typeface="Calibri"/>
      </a:majorFont>
      <a:minorFont>
        <a:latin typeface="Helvetica"/>
        <a:ea typeface="Helvetica"/>
        <a:cs typeface="Helvetic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381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blurRad="38100" dist="23000" dir="5400000" rotWithShape="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371</Words>
  <Application>Microsoft Office PowerPoint</Application>
  <PresentationFormat>Custom</PresentationFormat>
  <Paragraphs>23</Paragraphs>
  <Slides>15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6" baseType="lpstr">
      <vt:lpstr>Office Theme</vt:lpstr>
      <vt:lpstr>If you are a business owner with a Facebook fan page - then you need to increase your likes, visitor engagement if you want more leads, sales, and profits.  </vt:lpstr>
      <vt:lpstr>You need enough likes or fans to show prospects that you are an authority</vt:lpstr>
      <vt:lpstr>You need engagement on your page to show prospects that you are active and people like you.</vt:lpstr>
      <vt:lpstr>Social proof on your Facebook fan page is a significant conversion factor as to why people will see you as an authority and ultimately buy from you, or they go to your competitor.</vt:lpstr>
      <vt:lpstr>But how are you supposed to build social proof if getting someone to like your page - from say the U.S.A. or U.K. is already so expensive?  ...and can cost up to $1 per like? </vt:lpstr>
      <vt:lpstr>So another words how do you build the following for $50-100 (which is considered cheap on Facebook by the way)</vt:lpstr>
      <vt:lpstr>1. Social proof</vt:lpstr>
      <vt:lpstr>2. Test images </vt:lpstr>
      <vt:lpstr>3. Find the content and the right words to resonate with your audience without spending tens of thousands of dollars just testing and not getting results</vt:lpstr>
      <vt:lpstr>How do you test images or content, so that you can get out of the testing phase and win out of the gate?</vt:lpstr>
      <vt:lpstr>Announcing The Brand New, 8 Part, Step By Step Video Course… </vt:lpstr>
      <vt:lpstr>"Finally, Discover How to Increase Social Proof &amp; Engagement On Your Facebook Fan Page Which Results In More Leads, Sales, &amp; Profits!”</vt:lpstr>
      <vt:lpstr>In this step-by-step video course, you will get to watch over my shoulder as I show you things that can increase your Facebook social proof, engagement, and conversions.</vt:lpstr>
      <vt:lpstr>Slide 14</vt:lpstr>
      <vt:lpstr>Grab this video course and learn how to increase your Facebook social proof and engagement!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If you are a business owner with a Facebook fan page - then you need to increase your likes, visitor engagement if you want more leads, sales, and profits.  </dc:title>
  <cp:lastModifiedBy>Steve</cp:lastModifiedBy>
  <cp:revision>6</cp:revision>
  <dcterms:modified xsi:type="dcterms:W3CDTF">2019-12-02T12:13:19Z</dcterms:modified>
</cp:coreProperties>
</file>